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4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3DC861-FC93-4BAD-8A24-FB2D646A178C}" type="datetimeFigureOut">
              <a:rPr kumimoji="1" lang="ja-JP" altLang="en-US" smtClean="0"/>
              <a:pPr/>
              <a:t>2014/11/22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FF5B9-A061-4A30-A2AD-B337CBF5B48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159493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ja-JP" altLang="en-US" smtClean="0"/>
              <a:t>北海道消防学校　消防団現地教育資料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 smtClean="0"/>
              <a:t>０８．０９．１２七飯町（大沼国際コンベンションセンター）</a:t>
            </a:r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ja-JP" altLang="en-US" smtClean="0"/>
              <a:t>主任講師　籔本秀彦</a:t>
            </a: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0668AC1A-CB9F-4117-8A26-23CFBB64260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xmlns="" val="2459373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424674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87239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391516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35532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069556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141692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2014/11/22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385364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219648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2014/11/22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998700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991143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865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12EDB-C039-4231-AAE9-A2BF5E2DF2D2}" type="datetimeFigureOut">
              <a:rPr kumimoji="1" lang="ja-JP" altLang="en-US" smtClean="0"/>
              <a:pPr/>
              <a:t>2014/11/22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3483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avemlak.jp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08520" y="94011"/>
            <a:ext cx="7543800" cy="1310048"/>
          </a:xfrm>
        </p:spPr>
        <p:txBody>
          <a:bodyPr>
            <a:noAutofit/>
          </a:bodyPr>
          <a:lstStyle/>
          <a:p>
            <a:r>
              <a:rPr kumimoji="1" lang="ja-JP" altLang="en-US" dirty="0" smtClean="0"/>
              <a:t>■シナリオ発表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（専門学校図書館</a:t>
            </a:r>
            <a:r>
              <a:rPr lang="ja-JP" altLang="en-US" dirty="0" smtClean="0"/>
              <a:t>版）</a:t>
            </a:r>
            <a:endParaRPr kumimoji="1" lang="ja-JP" altLang="en-US" dirty="0"/>
          </a:p>
        </p:txBody>
      </p:sp>
      <p:pic>
        <p:nvPicPr>
          <p:cNvPr id="5" name="Picture 2" descr="saveMLAK-400x3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8791" y="0"/>
            <a:ext cx="1135209" cy="885463"/>
          </a:xfrm>
          <a:prstGeom prst="rect">
            <a:avLst/>
          </a:prstGeom>
          <a:noFill/>
        </p:spPr>
      </p:pic>
      <p:sp>
        <p:nvSpPr>
          <p:cNvPr id="6" name="正方形/長方形 5"/>
          <p:cNvSpPr/>
          <p:nvPr/>
        </p:nvSpPr>
        <p:spPr>
          <a:xfrm>
            <a:off x="4377533" y="6488668"/>
            <a:ext cx="4746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hlinkClick r:id="rId4"/>
              </a:rPr>
              <a:t>http://savemlak.jp/</a:t>
            </a:r>
            <a:r>
              <a:rPr lang="ja-JP" altLang="en-US" dirty="0" smtClean="0"/>
              <a:t>　　　　　　　　</a:t>
            </a: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9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15</a:t>
            </a:r>
            <a:r>
              <a:rPr lang="ja-JP" altLang="en-US" dirty="0" smtClean="0"/>
              <a:t>日</a:t>
            </a:r>
            <a:endParaRPr lang="en-US" altLang="ja-JP" dirty="0" smtClean="0"/>
          </a:p>
        </p:txBody>
      </p:sp>
      <p:sp>
        <p:nvSpPr>
          <p:cNvPr id="7" name="正方形/長方形 6"/>
          <p:cNvSpPr/>
          <p:nvPr/>
        </p:nvSpPr>
        <p:spPr>
          <a:xfrm>
            <a:off x="387752" y="1404058"/>
            <a:ext cx="8281686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Wingdings" pitchFamily="2" charset="2"/>
              <a:buChar char="l"/>
            </a:pPr>
            <a:r>
              <a:rPr lang="ja-JP" altLang="en-US" sz="2800" dirty="0" smtClean="0"/>
              <a:t>オリジナルにした点、工夫</a:t>
            </a:r>
            <a:endParaRPr lang="en-US" altLang="ja-JP" sz="2800" dirty="0" smtClean="0"/>
          </a:p>
          <a:p>
            <a:pPr algn="l"/>
            <a:r>
              <a:rPr lang="ja-JP" altLang="en-US" sz="2000" dirty="0" smtClean="0"/>
              <a:t>・利用者は、高校を卒業したての</a:t>
            </a:r>
            <a:r>
              <a:rPr lang="en-US" altLang="ja-JP" sz="2000" dirty="0" smtClean="0"/>
              <a:t>18</a:t>
            </a:r>
            <a:r>
              <a:rPr lang="ja-JP" altLang="en-US" sz="2000" dirty="0" smtClean="0"/>
              <a:t>歳～</a:t>
            </a:r>
            <a:r>
              <a:rPr lang="en-US" altLang="ja-JP" sz="2000" dirty="0" smtClean="0"/>
              <a:t>25</a:t>
            </a:r>
            <a:r>
              <a:rPr lang="ja-JP" altLang="en-US" sz="2000" dirty="0" smtClean="0"/>
              <a:t>歳程度の学生</a:t>
            </a:r>
            <a:endParaRPr lang="en-US" altLang="ja-JP" sz="2000" dirty="0" smtClean="0"/>
          </a:p>
          <a:p>
            <a:pPr algn="l"/>
            <a:r>
              <a:rPr lang="ja-JP" altLang="en-US" sz="2000" dirty="0" smtClean="0"/>
              <a:t>　</a:t>
            </a:r>
            <a:r>
              <a:rPr lang="ja-JP" altLang="en-US" dirty="0" smtClean="0"/>
              <a:t>（子供ではないが若く体力があり、自己判断をする等、行動にバラつきがでやすい）</a:t>
            </a:r>
            <a:endParaRPr lang="en-US" altLang="ja-JP" dirty="0"/>
          </a:p>
          <a:p>
            <a:pPr algn="l"/>
            <a:r>
              <a:rPr lang="ja-JP" altLang="en-US" sz="2000" dirty="0" smtClean="0"/>
              <a:t>・滞在図書館員（職員）は一人のワンパーソンライブラリー</a:t>
            </a:r>
            <a:endParaRPr lang="en-US" altLang="ja-JP" sz="2000" dirty="0" smtClean="0"/>
          </a:p>
          <a:p>
            <a:pPr algn="l"/>
            <a:r>
              <a:rPr lang="ja-JP" altLang="en-US" sz="2000" dirty="0" smtClean="0"/>
              <a:t>・一次避難場所は館内および校内の安全な場所とし、二次避難場所を</a:t>
            </a:r>
            <a:endParaRPr lang="en-US" altLang="ja-JP" sz="2000" dirty="0" smtClean="0"/>
          </a:p>
          <a:p>
            <a:pPr algn="l"/>
            <a:r>
              <a:rPr lang="ja-JP" altLang="en-US" sz="2000" smtClean="0"/>
              <a:t>  </a:t>
            </a:r>
            <a:r>
              <a:rPr lang="ja-JP" altLang="en-US" sz="2000" smtClean="0"/>
              <a:t>指定</a:t>
            </a:r>
            <a:r>
              <a:rPr lang="ja-JP" altLang="en-US" sz="2000" smtClean="0"/>
              <a:t>避難</a:t>
            </a:r>
            <a:r>
              <a:rPr lang="ja-JP" altLang="en-US" sz="2000" smtClean="0"/>
              <a:t>所と</a:t>
            </a:r>
            <a:r>
              <a:rPr lang="ja-JP" altLang="en-US" sz="2000" dirty="0" smtClean="0"/>
              <a:t>した</a:t>
            </a:r>
            <a:endParaRPr lang="en-US" altLang="ja-JP" sz="2000" dirty="0"/>
          </a:p>
          <a:p>
            <a:pPr algn="l">
              <a:buFont typeface="Wingdings" pitchFamily="2" charset="2"/>
              <a:buChar char="l"/>
            </a:pPr>
            <a:r>
              <a:rPr lang="ja-JP" altLang="en-US" sz="2800" dirty="0" smtClean="0"/>
              <a:t>悩ましかったこと</a:t>
            </a:r>
            <a:endParaRPr lang="en-US" altLang="ja-JP" sz="2800" dirty="0" smtClean="0"/>
          </a:p>
          <a:p>
            <a:pPr algn="l"/>
            <a:r>
              <a:rPr lang="ja-JP" altLang="en-US" sz="2000" dirty="0" smtClean="0"/>
              <a:t>・耐震性のある校舎の場合、避難をどのように考えるか</a:t>
            </a:r>
            <a:endParaRPr lang="en-US" altLang="ja-JP" sz="2000" dirty="0" smtClean="0"/>
          </a:p>
          <a:p>
            <a:pPr algn="l"/>
            <a:r>
              <a:rPr lang="ja-JP" altLang="en-US" sz="2000" dirty="0" smtClean="0"/>
              <a:t>・図書館員が一人という条件で、他の役回りをどのように設定すべきか</a:t>
            </a:r>
            <a:endParaRPr lang="en-US" altLang="ja-JP" sz="2000" dirty="0" smtClean="0"/>
          </a:p>
          <a:p>
            <a:pPr algn="l"/>
            <a:r>
              <a:rPr lang="ja-JP" altLang="en-US" dirty="0" smtClean="0"/>
              <a:t>　（利用者役を作らないと訓練できない）</a:t>
            </a:r>
            <a:endParaRPr lang="en-US" altLang="ja-JP" dirty="0" smtClean="0"/>
          </a:p>
          <a:p>
            <a:pPr algn="l"/>
            <a:r>
              <a:rPr lang="ja-JP" altLang="en-US" sz="2000" dirty="0" smtClean="0"/>
              <a:t>・学生スタッフしかいない時間帯をどう考えるか</a:t>
            </a:r>
            <a:endParaRPr lang="en-US" altLang="ja-JP" sz="2000" dirty="0"/>
          </a:p>
          <a:p>
            <a:pPr algn="l">
              <a:buFont typeface="Wingdings" pitchFamily="2" charset="2"/>
              <a:buChar char="l"/>
            </a:pPr>
            <a:r>
              <a:rPr lang="ja-JP" altLang="en-US" sz="2800" dirty="0" smtClean="0"/>
              <a:t>質問</a:t>
            </a:r>
            <a:endParaRPr lang="en-US" altLang="ja-JP" sz="2800" dirty="0" smtClean="0"/>
          </a:p>
          <a:p>
            <a:pPr algn="l"/>
            <a:r>
              <a:rPr lang="ja-JP" altLang="en-US" sz="2000" dirty="0" smtClean="0"/>
              <a:t>・利用者役を設定する場合に注意すべきことはあるか</a:t>
            </a:r>
            <a:endParaRPr lang="en-US" altLang="ja-JP" sz="2000" dirty="0" smtClean="0"/>
          </a:p>
          <a:p>
            <a:pPr algn="l"/>
            <a:endParaRPr lang="ja-JP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217037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43</Words>
  <Application>Microsoft Office PowerPoint</Application>
  <PresentationFormat>画面に合わせる (4:3)</PresentationFormat>
  <Paragraphs>19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■シナリオ発表 （専門学校図書館版）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■シナリオ発表 （　　　　　　　　　　　　図書館版）</dc:title>
  <dc:creator>reviewer1</dc:creator>
  <cp:lastModifiedBy>Guest</cp:lastModifiedBy>
  <cp:revision>6</cp:revision>
  <dcterms:created xsi:type="dcterms:W3CDTF">2014-09-15T01:49:52Z</dcterms:created>
  <dcterms:modified xsi:type="dcterms:W3CDTF">2014-11-22T08:17:28Z</dcterms:modified>
</cp:coreProperties>
</file>